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84"/>
    <a:srgbClr val="AE8102"/>
    <a:srgbClr val="605E62"/>
    <a:srgbClr val="A61D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6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27/05/2016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uciano\Music\SECRET%20GARDEN%20%20-%20ADAGIO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10" y="42860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atin typeface="Century Schoolbook" pitchFamily="18" charset="0"/>
              </a:rPr>
              <a:t>COS’</a:t>
            </a:r>
            <a:r>
              <a:rPr lang="it-IT" sz="6000" b="1" cap="all" dirty="0" smtClean="0">
                <a:latin typeface="Century Schoolbook" pitchFamily="18" charset="0"/>
              </a:rPr>
              <a:t>è LA MAFIA?</a:t>
            </a:r>
            <a:endParaRPr lang="it-IT" sz="6000" b="1" cap="all" dirty="0">
              <a:latin typeface="Century Schoolbook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1500174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Century Schoolbook" pitchFamily="18" charset="0"/>
              </a:rPr>
              <a:t>Originariamente la parola mafia indicava organizzazioni criminali della Sicilia. Oggi però con questo termine vengono definite tutte le organizzazioni malavitose, non per forza siciliane, che compiono attività illecite o che vogliono avere un controllo su un territorio</a:t>
            </a:r>
            <a:endParaRPr lang="it-IT" sz="2800" i="1" dirty="0">
              <a:latin typeface="Century Schoolbook" pitchFamily="18" charset="0"/>
            </a:endParaRPr>
          </a:p>
        </p:txBody>
      </p:sp>
      <p:pic>
        <p:nvPicPr>
          <p:cNvPr id="13320" name="Picture 8" descr="http://www.vesuviolive.it/wp-content/uploads/2015/04/Il-silenzio-%C3%A8-maf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143380"/>
            <a:ext cx="6143668" cy="249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ECRET GARDEN  - 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6072206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PAPA FRANCESCO E I MAFIOSI: CONVERTITEVI!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i="1" dirty="0" smtClean="0"/>
              <a:t>Durante l’udienza in Vaticano, il Papa dice: “Calabria meravigliosa, non sia rovinata per interessi”. Francesco si rivolge ai mafiosi dopo un anno chiedendogli di convertirsi. </a:t>
            </a:r>
            <a:r>
              <a:rPr lang="it-IT" sz="2800" i="1" dirty="0" err="1" smtClean="0"/>
              <a:t>Bergoglio</a:t>
            </a:r>
            <a:r>
              <a:rPr lang="it-IT" sz="2800" i="1" dirty="0" smtClean="0"/>
              <a:t> sostiene che non si può dirsi cristiani e violare la dignità delle persone</a:t>
            </a:r>
            <a:endParaRPr lang="it-IT" sz="2800" i="1" dirty="0"/>
          </a:p>
        </p:txBody>
      </p:sp>
      <p:pic>
        <p:nvPicPr>
          <p:cNvPr id="28676" name="Picture 4" descr="https://odnmedia.s3.amazonaws.com/image/3pap_20140612113522211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4643470" cy="215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b="1" dirty="0" err="1" smtClean="0">
                <a:solidFill>
                  <a:schemeClr val="tx1"/>
                </a:solidFill>
              </a:rPr>
              <a:t>CI</a:t>
            </a:r>
            <a:r>
              <a:rPr lang="it-IT" sz="3600" b="1" dirty="0" smtClean="0">
                <a:solidFill>
                  <a:schemeClr val="tx1"/>
                </a:solidFill>
              </a:rPr>
              <a:t> SONO MEZZI PER SCONFIGGERE LA MAFIA?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97245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Forse i mezzi ci sono ma manca la volontà. L’Italia ha bisogno di una pressione delle forze dell’ordine e della revisione dei rapporti politici con la mafia, nonché della riorganizzazione economica. La mafia è formata da tutti coloro che vogliono continuare a vivere in questa situazione senza la voglia e il grande desiderio di cambiare e sconfiggere questo sistema</a:t>
            </a:r>
            <a:endParaRPr lang="it-IT" i="1" dirty="0"/>
          </a:p>
        </p:txBody>
      </p:sp>
      <p:pic>
        <p:nvPicPr>
          <p:cNvPr id="27652" name="Picture 4" descr="http://previews.123rf.com/images/arcady31/arcady311211/arcady31121100012/16145625-Mani-cerchio-concetto-di-lavoro-di-squadra-internationl-Archivio-Fotograf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60417"/>
            <a:ext cx="3500462" cy="238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000232" y="1857364"/>
            <a:ext cx="5000660" cy="3500486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REALIZZATO DA </a:t>
            </a:r>
          </a:p>
          <a:p>
            <a:pPr algn="ctr">
              <a:buNone/>
            </a:pPr>
            <a:r>
              <a:rPr lang="it-IT" b="1" dirty="0" err="1" smtClean="0"/>
              <a:t>Zocco</a:t>
            </a:r>
            <a:r>
              <a:rPr lang="it-IT" b="1" dirty="0" smtClean="0"/>
              <a:t> Raffaella </a:t>
            </a:r>
          </a:p>
          <a:p>
            <a:pPr algn="ctr">
              <a:buNone/>
            </a:pPr>
            <a:r>
              <a:rPr lang="it-IT" b="1" dirty="0" smtClean="0"/>
              <a:t>3^D</a:t>
            </a:r>
          </a:p>
          <a:p>
            <a:pPr algn="ctr">
              <a:buNone/>
            </a:pPr>
            <a:r>
              <a:rPr lang="it-IT" dirty="0" smtClean="0"/>
              <a:t>Scuola Statale Secondaria di I grado  Michelangelo</a:t>
            </a:r>
          </a:p>
          <a:p>
            <a:pPr algn="ctr">
              <a:buNone/>
            </a:pPr>
            <a:r>
              <a:rPr lang="it-IT" dirty="0" smtClean="0"/>
              <a:t> LAVORO CORDINATO DALLA</a:t>
            </a:r>
          </a:p>
          <a:p>
            <a:pPr algn="ctr">
              <a:buNone/>
            </a:pPr>
            <a:r>
              <a:rPr lang="it-IT" b="1" dirty="0" smtClean="0"/>
              <a:t>Prof.ssa </a:t>
            </a:r>
            <a:r>
              <a:rPr lang="it-IT" b="1" dirty="0" smtClean="0"/>
              <a:t>Beatrice </a:t>
            </a:r>
            <a:r>
              <a:rPr lang="it-IT" b="1" dirty="0" err="1" smtClean="0"/>
              <a:t>Morisco</a:t>
            </a:r>
            <a:endParaRPr lang="it-IT" b="1" dirty="0" smtClean="0"/>
          </a:p>
          <a:p>
            <a:pPr algn="ctr">
              <a:buNone/>
            </a:pPr>
            <a:endParaRPr lang="it-IT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LA MAFIA NEGLI ANNI 60’ E 70’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21537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In questi anni, in Sicilia, Peppino Impastato inizia la sua lotta ed è il periodo in cui l’amministrazione pubblica diventa importante a livello economico. Le istituzioni stringono un patto con la chiesa ed da questo accordo, la mafia traeva guadagni nella gestione dello sviluppo edilizio di infrastrutture e di nuovi quartieri delle più importanti città</a:t>
            </a:r>
            <a:endParaRPr lang="it-IT" i="1" dirty="0"/>
          </a:p>
        </p:txBody>
      </p:sp>
      <p:pic>
        <p:nvPicPr>
          <p:cNvPr id="35844" name="Picture 4" descr="https://i.ytimg.com/vi/FL-vH_cKA90/hqdefault.jpg"/>
          <p:cNvPicPr>
            <a:picLocks noChangeAspect="1" noChangeArrowheads="1"/>
          </p:cNvPicPr>
          <p:nvPr/>
        </p:nvPicPr>
        <p:blipFill>
          <a:blip r:embed="rId2"/>
          <a:srcRect b="5194"/>
          <a:stretch>
            <a:fillRect/>
          </a:stretch>
        </p:blipFill>
        <p:spPr bwMode="auto">
          <a:xfrm>
            <a:off x="4572000" y="4115045"/>
            <a:ext cx="3643339" cy="274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gomitoloperduto.org/wp-content/uploads/2016/04/Impas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350046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</a:rPr>
              <a:t>COSA NOSTRA</a:t>
            </a:r>
            <a:endParaRPr lang="it-IT" sz="6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001056" cy="26146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Questa è un’organizzazione criminale di tipo mafioso terroristico presente in Italia e soprattutto in Sicilia. Cosa nostra è da un lato contro lo stato e dall’altro è dentro e con lo stato, attraverso i rapporti esterni con i suoi rappresentanti nella società e nelle istituzioni </a:t>
            </a:r>
            <a:endParaRPr lang="it-IT" sz="2800" i="1" dirty="0"/>
          </a:p>
        </p:txBody>
      </p:sp>
      <p:pic>
        <p:nvPicPr>
          <p:cNvPr id="34820" name="Picture 4" descr="https://www.residentadvisor.net/images/events/flyer/2014/4/mt-0420-561148-307918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853">
            <a:off x="988825" y="4180622"/>
            <a:ext cx="6359856" cy="228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304" cy="122553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SEMPRE PIU’ DONNE AI VERTICI DEI CLAN</a:t>
            </a:r>
            <a:endParaRPr lang="it-IT" sz="4000" b="1" cap="none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4286256"/>
            <a:ext cx="8501090" cy="2330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i="1" dirty="0" smtClean="0"/>
              <a:t>Sono sempre più le donne ai vertici delle organizzazioni mafiose in Italia. Dalla Sicilia alla Campania, mogli e madri prendono il posto di mariti e fratelli finiti in cella. Alcune sono molto giovani altre sono signore più grandi</a:t>
            </a:r>
            <a:endParaRPr lang="it-IT" sz="2800" i="1" dirty="0"/>
          </a:p>
        </p:txBody>
      </p:sp>
      <p:pic>
        <p:nvPicPr>
          <p:cNvPr id="33796" name="Picture 4" descr="http://www.mentecritica.net/wp-content/uploads/occhidonn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000792" cy="2734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err="1" smtClean="0">
                <a:solidFill>
                  <a:schemeClr val="tx1"/>
                </a:solidFill>
              </a:rPr>
              <a:t>CREDERCI…</a:t>
            </a:r>
            <a:endParaRPr lang="it-IT" sz="6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15370" cy="25717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Giovanni Falcone e Paolo Borsellino sono due giudici siciliani che hanno dedicato la loro vita alla lotta contro la mafia. I due, riescono a mettere in piedi il maxi-processo, un processo in cui sul banco degli imputati sedevano 475 mafiosi che nel 1987 saranno condannati. In realtà questa grande vittoria fu il principio della fine per i due magistrati e forse fu anche la loro condanna a morte. Infatti la macchina di Giovanni Falcone saltò in aria il 23 maggio 1992 mentre Paolo Borsellino il 19 luglio dello stesso anno muore in una situazione analoga.</a:t>
            </a:r>
            <a:endParaRPr lang="it-IT" dirty="0"/>
          </a:p>
        </p:txBody>
      </p:sp>
      <p:pic>
        <p:nvPicPr>
          <p:cNvPr id="8194" name="Picture 2" descr="http://go-bari.it/immagini/thumb/news/856x0/27726-1-11-02-16_foto_manifesto_falcone_e_borsell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3"/>
            <a:ext cx="614366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225536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</a:rPr>
              <a:t>L’</a:t>
            </a:r>
            <a:r>
              <a:rPr lang="it-IT" sz="6000" b="1" dirty="0" err="1" smtClean="0">
                <a:solidFill>
                  <a:schemeClr val="tx1"/>
                </a:solidFill>
              </a:rPr>
              <a:t>ILLEGALIT</a:t>
            </a:r>
            <a:r>
              <a:rPr lang="it-IT" sz="6000" b="1" cap="all" dirty="0" err="1" smtClean="0">
                <a:solidFill>
                  <a:schemeClr val="tx1"/>
                </a:solidFill>
              </a:rPr>
              <a:t>à</a:t>
            </a:r>
            <a:r>
              <a:rPr lang="it-IT" sz="6000" b="1" cap="all" dirty="0" smtClean="0">
                <a:solidFill>
                  <a:schemeClr val="tx1"/>
                </a:solidFill>
              </a:rPr>
              <a:t> </a:t>
            </a:r>
            <a:endParaRPr lang="it-IT" sz="6000" b="1" cap="all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86808" cy="23288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2800" i="1" dirty="0" smtClean="0"/>
              <a:t>Tra i giovani, si registra la tendenza a violare le leggi, infatti negli ultimi vent’anni risulta aumentato il numero di ragazzi che viaggiano in autobus senza pagare il biglietto, oppure coloro che dichiarano meno di quanto guadagnano</a:t>
            </a:r>
            <a:endParaRPr lang="it-IT" sz="2800" i="1" dirty="0"/>
          </a:p>
        </p:txBody>
      </p:sp>
      <p:pic>
        <p:nvPicPr>
          <p:cNvPr id="32772" name="Picture 4" descr="http://images.wired.it/wp-content/uploads/2014/07/1405428365_black-600x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8501122" cy="283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</a:rPr>
              <a:t>FRANCO E CICCIO</a:t>
            </a:r>
            <a:endParaRPr lang="it-IT" sz="6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42968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Franco e Ciccio erano due attori comici che avevano anche come punto di partenza la povertà e la miseria della Sicilia durante la Seconda guerra mondiale. I due attori nei loro film comici sulla mafia, associavano il ruolo del mafioso ad una persona esteticamente bella quindi si passa ad associare la mafia a qualcosa di bello. La parola mafioso è usata anche in chiave comica, rendendo il concetto di mafia divertente </a:t>
            </a:r>
            <a:endParaRPr lang="it-IT" i="1" dirty="0"/>
          </a:p>
        </p:txBody>
      </p:sp>
      <p:pic>
        <p:nvPicPr>
          <p:cNvPr id="31748" name="Picture 4" descr="https://upload.wikimedia.org/wikipedia/it/thumb/d/df/FrancoFranchi.jpg/220px-FrancoFran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2521">
            <a:off x="937519" y="4662309"/>
            <a:ext cx="2569872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www.sceglilfilm.it/wp-content/uploads/2012/08/CiccioIngra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8993">
            <a:off x="5073193" y="4575819"/>
            <a:ext cx="2147303" cy="214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ttp://image1.malesbanget.com/mbdcposts/2015/09/7-Fakta-Menarik-dari-Film-Goodfellas-yang-September-Ini-Berulang-Tahun-ke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636"/>
            <a:ext cx="3214710" cy="153429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</a:rPr>
              <a:t>ROBERT DE NIRO</a:t>
            </a:r>
            <a:endParaRPr lang="it-IT" sz="54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1471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Un altro attore e regista statunitense è Robert De Niro, tra i suoi film spiccano: Bronx, il Padrino, Quei bravi ragazzi ed altri</a:t>
            </a:r>
            <a:endParaRPr lang="it-IT" sz="2800" i="1" dirty="0"/>
          </a:p>
        </p:txBody>
      </p:sp>
      <p:pic>
        <p:nvPicPr>
          <p:cNvPr id="30726" name="Picture 6" descr="https://paroleombra.files.wordpress.com/2015/04/a-bronx-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303116" cy="192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tvzap.kataweb.it/wp-content/uploads/2015/01/Padr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3309600" cy="182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</a:rPr>
              <a:t>LA </a:t>
            </a:r>
            <a:r>
              <a:rPr lang="it-IT" sz="6000" b="1" dirty="0" err="1" smtClean="0">
                <a:solidFill>
                  <a:schemeClr val="tx1"/>
                </a:solidFill>
              </a:rPr>
              <a:t>LEGALIT</a:t>
            </a:r>
            <a:r>
              <a:rPr lang="it-IT" sz="6000" b="1" cap="all" dirty="0" err="1" smtClean="0">
                <a:solidFill>
                  <a:schemeClr val="tx1"/>
                </a:solidFill>
              </a:rPr>
              <a:t>à</a:t>
            </a:r>
            <a:r>
              <a:rPr lang="it-IT" sz="6000" b="1" cap="all" dirty="0" smtClean="0">
                <a:solidFill>
                  <a:schemeClr val="tx1"/>
                </a:solidFill>
              </a:rPr>
              <a:t> </a:t>
            </a:r>
            <a:endParaRPr lang="it-IT" sz="6000" b="1" cap="all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23288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La legalità è il rispetto delle leggi. L’uomo ha finalmente compreso che il continuo confronto con gli altri permette di migliorarsi. Tutti i cittadini devono rispettare le leggi stabilite dallo stato per una buona convivenza</a:t>
            </a:r>
            <a:endParaRPr lang="it-IT" sz="2800" i="1" dirty="0"/>
          </a:p>
        </p:txBody>
      </p:sp>
      <p:pic>
        <p:nvPicPr>
          <p:cNvPr id="29700" name="Picture 4" descr="http://www.parrocchiadonbosco.it/wp-content/uploads/2015/02/Real-rainbow-539x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8501122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643</Words>
  <PresentationFormat>Presentazione su schermo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Loggia</vt:lpstr>
      <vt:lpstr>Diapositiva 1</vt:lpstr>
      <vt:lpstr>LA MAFIA NEGLI ANNI 60’ E 70’</vt:lpstr>
      <vt:lpstr>COSA NOSTRA</vt:lpstr>
      <vt:lpstr>SEMPRE PIU’ DONNE AI VERTICI DEI CLAN</vt:lpstr>
      <vt:lpstr>CREDERCI…</vt:lpstr>
      <vt:lpstr>L’ILLEGALITà </vt:lpstr>
      <vt:lpstr>FRANCO E CICCIO</vt:lpstr>
      <vt:lpstr>ROBERT DE NIRO</vt:lpstr>
      <vt:lpstr>LA LEGALITà </vt:lpstr>
      <vt:lpstr>PAPA FRANCESCO E I MAFIOSI: CONVERTITEVI!</vt:lpstr>
      <vt:lpstr>CI SONO MEZZI PER SCONFIGGERE LA MAFIA?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Luciano</dc:creator>
  <cp:lastModifiedBy>Luciano</cp:lastModifiedBy>
  <cp:revision>30</cp:revision>
  <dcterms:created xsi:type="dcterms:W3CDTF">2016-05-15T19:32:36Z</dcterms:created>
  <dcterms:modified xsi:type="dcterms:W3CDTF">2016-05-27T13:51:25Z</dcterms:modified>
</cp:coreProperties>
</file>