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0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68"/>
    <p:restoredTop sz="94774"/>
  </p:normalViewPr>
  <p:slideViewPr>
    <p:cSldViewPr snapToGrid="0" snapToObjects="1">
      <p:cViewPr varScale="1">
        <p:scale>
          <a:sx n="143" d="100"/>
          <a:sy n="143" d="100"/>
        </p:scale>
        <p:origin x="1368"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A353E4-16AA-1548-BD16-E1DD0AB5ACA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4FF8E7C-4F47-2B46-AC29-136D7A9BC7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35D165A-AC25-7644-B1EC-B8EC1FB51988}"/>
              </a:ext>
            </a:extLst>
          </p:cNvPr>
          <p:cNvSpPr>
            <a:spLocks noGrp="1"/>
          </p:cNvSpPr>
          <p:nvPr>
            <p:ph type="dt" sz="half" idx="10"/>
          </p:nvPr>
        </p:nvSpPr>
        <p:spPr/>
        <p:txBody>
          <a:bodyPr/>
          <a:lstStyle/>
          <a:p>
            <a:fld id="{E47A52C0-D37A-114F-AA74-D4F709830EC4}" type="datetimeFigureOut">
              <a:rPr lang="it-IT" smtClean="0"/>
              <a:t>18/12/21</a:t>
            </a:fld>
            <a:endParaRPr lang="it-IT"/>
          </a:p>
        </p:txBody>
      </p:sp>
      <p:sp>
        <p:nvSpPr>
          <p:cNvPr id="5" name="Segnaposto piè di pagina 4">
            <a:extLst>
              <a:ext uri="{FF2B5EF4-FFF2-40B4-BE49-F238E27FC236}">
                <a16:creationId xmlns:a16="http://schemas.microsoft.com/office/drawing/2014/main" id="{A9C94B6F-7880-5740-9E89-24689115A36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1B88E63-F49F-F042-BE45-D447F77A48F9}"/>
              </a:ext>
            </a:extLst>
          </p:cNvPr>
          <p:cNvSpPr>
            <a:spLocks noGrp="1"/>
          </p:cNvSpPr>
          <p:nvPr>
            <p:ph type="sldNum" sz="quarter" idx="12"/>
          </p:nvPr>
        </p:nvSpPr>
        <p:spPr/>
        <p:txBody>
          <a:bodyPr/>
          <a:lstStyle/>
          <a:p>
            <a:fld id="{C1F37257-2318-2242-A3B7-9B95D930AB19}" type="slidenum">
              <a:rPr lang="it-IT" smtClean="0"/>
              <a:t>‹N›</a:t>
            </a:fld>
            <a:endParaRPr lang="it-IT"/>
          </a:p>
        </p:txBody>
      </p:sp>
    </p:spTree>
    <p:extLst>
      <p:ext uri="{BB962C8B-B14F-4D97-AF65-F5344CB8AC3E}">
        <p14:creationId xmlns:p14="http://schemas.microsoft.com/office/powerpoint/2010/main" val="413409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38EC76-2E15-2A41-ADBB-3DCBC205233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D0B9060-DB7B-AD41-AA74-3CBBF4D3A7B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6B7D2CB-4A15-0347-B99C-578B796A1C8C}"/>
              </a:ext>
            </a:extLst>
          </p:cNvPr>
          <p:cNvSpPr>
            <a:spLocks noGrp="1"/>
          </p:cNvSpPr>
          <p:nvPr>
            <p:ph type="dt" sz="half" idx="10"/>
          </p:nvPr>
        </p:nvSpPr>
        <p:spPr/>
        <p:txBody>
          <a:bodyPr/>
          <a:lstStyle/>
          <a:p>
            <a:fld id="{E47A52C0-D37A-114F-AA74-D4F709830EC4}" type="datetimeFigureOut">
              <a:rPr lang="it-IT" smtClean="0"/>
              <a:t>18/12/21</a:t>
            </a:fld>
            <a:endParaRPr lang="it-IT"/>
          </a:p>
        </p:txBody>
      </p:sp>
      <p:sp>
        <p:nvSpPr>
          <p:cNvPr id="5" name="Segnaposto piè di pagina 4">
            <a:extLst>
              <a:ext uri="{FF2B5EF4-FFF2-40B4-BE49-F238E27FC236}">
                <a16:creationId xmlns:a16="http://schemas.microsoft.com/office/drawing/2014/main" id="{4ED28713-498F-4549-AB6C-1BD1A74D7AA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C79A2BC-1FDF-9340-8394-27EF7F169D25}"/>
              </a:ext>
            </a:extLst>
          </p:cNvPr>
          <p:cNvSpPr>
            <a:spLocks noGrp="1"/>
          </p:cNvSpPr>
          <p:nvPr>
            <p:ph type="sldNum" sz="quarter" idx="12"/>
          </p:nvPr>
        </p:nvSpPr>
        <p:spPr/>
        <p:txBody>
          <a:bodyPr/>
          <a:lstStyle/>
          <a:p>
            <a:fld id="{C1F37257-2318-2242-A3B7-9B95D930AB19}" type="slidenum">
              <a:rPr lang="it-IT" smtClean="0"/>
              <a:t>‹N›</a:t>
            </a:fld>
            <a:endParaRPr lang="it-IT"/>
          </a:p>
        </p:txBody>
      </p:sp>
    </p:spTree>
    <p:extLst>
      <p:ext uri="{BB962C8B-B14F-4D97-AF65-F5344CB8AC3E}">
        <p14:creationId xmlns:p14="http://schemas.microsoft.com/office/powerpoint/2010/main" val="327726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7C549043-5350-B644-BD35-110E143E7A7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82BB80A-4B30-4648-B4BA-4173076159E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F64E924-CA68-394D-A2D2-72BAD8A1A140}"/>
              </a:ext>
            </a:extLst>
          </p:cNvPr>
          <p:cNvSpPr>
            <a:spLocks noGrp="1"/>
          </p:cNvSpPr>
          <p:nvPr>
            <p:ph type="dt" sz="half" idx="10"/>
          </p:nvPr>
        </p:nvSpPr>
        <p:spPr/>
        <p:txBody>
          <a:bodyPr/>
          <a:lstStyle/>
          <a:p>
            <a:fld id="{E47A52C0-D37A-114F-AA74-D4F709830EC4}" type="datetimeFigureOut">
              <a:rPr lang="it-IT" smtClean="0"/>
              <a:t>18/12/21</a:t>
            </a:fld>
            <a:endParaRPr lang="it-IT"/>
          </a:p>
        </p:txBody>
      </p:sp>
      <p:sp>
        <p:nvSpPr>
          <p:cNvPr id="5" name="Segnaposto piè di pagina 4">
            <a:extLst>
              <a:ext uri="{FF2B5EF4-FFF2-40B4-BE49-F238E27FC236}">
                <a16:creationId xmlns:a16="http://schemas.microsoft.com/office/drawing/2014/main" id="{4BEEB6F5-5A16-6744-85FA-39E01025770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5432107-86C0-6648-A5F9-FA3FF01E4BC7}"/>
              </a:ext>
            </a:extLst>
          </p:cNvPr>
          <p:cNvSpPr>
            <a:spLocks noGrp="1"/>
          </p:cNvSpPr>
          <p:nvPr>
            <p:ph type="sldNum" sz="quarter" idx="12"/>
          </p:nvPr>
        </p:nvSpPr>
        <p:spPr/>
        <p:txBody>
          <a:bodyPr/>
          <a:lstStyle/>
          <a:p>
            <a:fld id="{C1F37257-2318-2242-A3B7-9B95D930AB19}" type="slidenum">
              <a:rPr lang="it-IT" smtClean="0"/>
              <a:t>‹N›</a:t>
            </a:fld>
            <a:endParaRPr lang="it-IT"/>
          </a:p>
        </p:txBody>
      </p:sp>
    </p:spTree>
    <p:extLst>
      <p:ext uri="{BB962C8B-B14F-4D97-AF65-F5344CB8AC3E}">
        <p14:creationId xmlns:p14="http://schemas.microsoft.com/office/powerpoint/2010/main" val="157634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1FDD7C-3AAE-9C44-B59A-941F6A611BA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62F2850-E86F-1B40-BD2B-42AC908B99A5}"/>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8C02DBB-8BDA-C545-BC5C-D9CFA3DFA3A9}"/>
              </a:ext>
            </a:extLst>
          </p:cNvPr>
          <p:cNvSpPr>
            <a:spLocks noGrp="1"/>
          </p:cNvSpPr>
          <p:nvPr>
            <p:ph type="dt" sz="half" idx="10"/>
          </p:nvPr>
        </p:nvSpPr>
        <p:spPr/>
        <p:txBody>
          <a:bodyPr/>
          <a:lstStyle/>
          <a:p>
            <a:fld id="{E47A52C0-D37A-114F-AA74-D4F709830EC4}" type="datetimeFigureOut">
              <a:rPr lang="it-IT" smtClean="0"/>
              <a:t>18/12/21</a:t>
            </a:fld>
            <a:endParaRPr lang="it-IT"/>
          </a:p>
        </p:txBody>
      </p:sp>
      <p:sp>
        <p:nvSpPr>
          <p:cNvPr id="5" name="Segnaposto piè di pagina 4">
            <a:extLst>
              <a:ext uri="{FF2B5EF4-FFF2-40B4-BE49-F238E27FC236}">
                <a16:creationId xmlns:a16="http://schemas.microsoft.com/office/drawing/2014/main" id="{F874695B-0C1F-F24D-B74F-22F48665236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90CBCDD-F9FD-334D-86A7-93AA5A04457F}"/>
              </a:ext>
            </a:extLst>
          </p:cNvPr>
          <p:cNvSpPr>
            <a:spLocks noGrp="1"/>
          </p:cNvSpPr>
          <p:nvPr>
            <p:ph type="sldNum" sz="quarter" idx="12"/>
          </p:nvPr>
        </p:nvSpPr>
        <p:spPr/>
        <p:txBody>
          <a:bodyPr/>
          <a:lstStyle/>
          <a:p>
            <a:fld id="{C1F37257-2318-2242-A3B7-9B95D930AB19}" type="slidenum">
              <a:rPr lang="it-IT" smtClean="0"/>
              <a:t>‹N›</a:t>
            </a:fld>
            <a:endParaRPr lang="it-IT"/>
          </a:p>
        </p:txBody>
      </p:sp>
    </p:spTree>
    <p:extLst>
      <p:ext uri="{BB962C8B-B14F-4D97-AF65-F5344CB8AC3E}">
        <p14:creationId xmlns:p14="http://schemas.microsoft.com/office/powerpoint/2010/main" val="111072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0A5C2F-E36D-F84F-8805-8605C3B4601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8785E12-67ED-B641-B313-1C968C6292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3936DD9-6C7E-D642-B404-224E7491A698}"/>
              </a:ext>
            </a:extLst>
          </p:cNvPr>
          <p:cNvSpPr>
            <a:spLocks noGrp="1"/>
          </p:cNvSpPr>
          <p:nvPr>
            <p:ph type="dt" sz="half" idx="10"/>
          </p:nvPr>
        </p:nvSpPr>
        <p:spPr/>
        <p:txBody>
          <a:bodyPr/>
          <a:lstStyle/>
          <a:p>
            <a:fld id="{E47A52C0-D37A-114F-AA74-D4F709830EC4}" type="datetimeFigureOut">
              <a:rPr lang="it-IT" smtClean="0"/>
              <a:t>18/12/21</a:t>
            </a:fld>
            <a:endParaRPr lang="it-IT"/>
          </a:p>
        </p:txBody>
      </p:sp>
      <p:sp>
        <p:nvSpPr>
          <p:cNvPr id="5" name="Segnaposto piè di pagina 4">
            <a:extLst>
              <a:ext uri="{FF2B5EF4-FFF2-40B4-BE49-F238E27FC236}">
                <a16:creationId xmlns:a16="http://schemas.microsoft.com/office/drawing/2014/main" id="{9254B666-4289-E24D-A840-DDD74BD4F3B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32C234A-91E4-9F4D-B2F1-8900C4B60B69}"/>
              </a:ext>
            </a:extLst>
          </p:cNvPr>
          <p:cNvSpPr>
            <a:spLocks noGrp="1"/>
          </p:cNvSpPr>
          <p:nvPr>
            <p:ph type="sldNum" sz="quarter" idx="12"/>
          </p:nvPr>
        </p:nvSpPr>
        <p:spPr/>
        <p:txBody>
          <a:bodyPr/>
          <a:lstStyle/>
          <a:p>
            <a:fld id="{C1F37257-2318-2242-A3B7-9B95D930AB19}" type="slidenum">
              <a:rPr lang="it-IT" smtClean="0"/>
              <a:t>‹N›</a:t>
            </a:fld>
            <a:endParaRPr lang="it-IT"/>
          </a:p>
        </p:txBody>
      </p:sp>
    </p:spTree>
    <p:extLst>
      <p:ext uri="{BB962C8B-B14F-4D97-AF65-F5344CB8AC3E}">
        <p14:creationId xmlns:p14="http://schemas.microsoft.com/office/powerpoint/2010/main" val="3876534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D4E4FE-A0B6-E546-B4FA-6AEEA7245EA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81B5031-1F32-984B-9B07-EDFE38AF109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47D3DC0-EB6C-3E4F-850E-AECAC990859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D50AEB7-EDE6-4841-8F5F-5A110C462D55}"/>
              </a:ext>
            </a:extLst>
          </p:cNvPr>
          <p:cNvSpPr>
            <a:spLocks noGrp="1"/>
          </p:cNvSpPr>
          <p:nvPr>
            <p:ph type="dt" sz="half" idx="10"/>
          </p:nvPr>
        </p:nvSpPr>
        <p:spPr/>
        <p:txBody>
          <a:bodyPr/>
          <a:lstStyle/>
          <a:p>
            <a:fld id="{E47A52C0-D37A-114F-AA74-D4F709830EC4}" type="datetimeFigureOut">
              <a:rPr lang="it-IT" smtClean="0"/>
              <a:t>18/12/21</a:t>
            </a:fld>
            <a:endParaRPr lang="it-IT"/>
          </a:p>
        </p:txBody>
      </p:sp>
      <p:sp>
        <p:nvSpPr>
          <p:cNvPr id="6" name="Segnaposto piè di pagina 5">
            <a:extLst>
              <a:ext uri="{FF2B5EF4-FFF2-40B4-BE49-F238E27FC236}">
                <a16:creationId xmlns:a16="http://schemas.microsoft.com/office/drawing/2014/main" id="{4FF19855-96BF-494F-8E2D-AD81F8DCB12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10889FC-4F48-6244-A4B1-458C5663F591}"/>
              </a:ext>
            </a:extLst>
          </p:cNvPr>
          <p:cNvSpPr>
            <a:spLocks noGrp="1"/>
          </p:cNvSpPr>
          <p:nvPr>
            <p:ph type="sldNum" sz="quarter" idx="12"/>
          </p:nvPr>
        </p:nvSpPr>
        <p:spPr/>
        <p:txBody>
          <a:bodyPr/>
          <a:lstStyle/>
          <a:p>
            <a:fld id="{C1F37257-2318-2242-A3B7-9B95D930AB19}" type="slidenum">
              <a:rPr lang="it-IT" smtClean="0"/>
              <a:t>‹N›</a:t>
            </a:fld>
            <a:endParaRPr lang="it-IT"/>
          </a:p>
        </p:txBody>
      </p:sp>
    </p:spTree>
    <p:extLst>
      <p:ext uri="{BB962C8B-B14F-4D97-AF65-F5344CB8AC3E}">
        <p14:creationId xmlns:p14="http://schemas.microsoft.com/office/powerpoint/2010/main" val="1394133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6A4BCC-34D6-8A40-8DD5-27CCC11D0D2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C53B11A-6904-8F49-A71F-877303FC50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AD5D979-511D-4D46-8D8B-B31D05B0518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0866EE6-8473-6E48-9F3B-33E118CF34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B6882D0-0306-B241-9342-B883869BE2A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0AF24D6-3DA9-AC40-A975-49B6B64C60F0}"/>
              </a:ext>
            </a:extLst>
          </p:cNvPr>
          <p:cNvSpPr>
            <a:spLocks noGrp="1"/>
          </p:cNvSpPr>
          <p:nvPr>
            <p:ph type="dt" sz="half" idx="10"/>
          </p:nvPr>
        </p:nvSpPr>
        <p:spPr/>
        <p:txBody>
          <a:bodyPr/>
          <a:lstStyle/>
          <a:p>
            <a:fld id="{E47A52C0-D37A-114F-AA74-D4F709830EC4}" type="datetimeFigureOut">
              <a:rPr lang="it-IT" smtClean="0"/>
              <a:t>18/12/21</a:t>
            </a:fld>
            <a:endParaRPr lang="it-IT"/>
          </a:p>
        </p:txBody>
      </p:sp>
      <p:sp>
        <p:nvSpPr>
          <p:cNvPr id="8" name="Segnaposto piè di pagina 7">
            <a:extLst>
              <a:ext uri="{FF2B5EF4-FFF2-40B4-BE49-F238E27FC236}">
                <a16:creationId xmlns:a16="http://schemas.microsoft.com/office/drawing/2014/main" id="{A7FE28CB-EB0A-ED4D-BB97-CBB9B8B49B35}"/>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13E9452-09B3-1845-8429-442E82C72C03}"/>
              </a:ext>
            </a:extLst>
          </p:cNvPr>
          <p:cNvSpPr>
            <a:spLocks noGrp="1"/>
          </p:cNvSpPr>
          <p:nvPr>
            <p:ph type="sldNum" sz="quarter" idx="12"/>
          </p:nvPr>
        </p:nvSpPr>
        <p:spPr/>
        <p:txBody>
          <a:bodyPr/>
          <a:lstStyle/>
          <a:p>
            <a:fld id="{C1F37257-2318-2242-A3B7-9B95D930AB19}" type="slidenum">
              <a:rPr lang="it-IT" smtClean="0"/>
              <a:t>‹N›</a:t>
            </a:fld>
            <a:endParaRPr lang="it-IT"/>
          </a:p>
        </p:txBody>
      </p:sp>
    </p:spTree>
    <p:extLst>
      <p:ext uri="{BB962C8B-B14F-4D97-AF65-F5344CB8AC3E}">
        <p14:creationId xmlns:p14="http://schemas.microsoft.com/office/powerpoint/2010/main" val="1229642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F044A2-DBB8-D14A-9208-88C29623651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0771CE7-8B4A-3543-B08B-5CA8A6CAFEB4}"/>
              </a:ext>
            </a:extLst>
          </p:cNvPr>
          <p:cNvSpPr>
            <a:spLocks noGrp="1"/>
          </p:cNvSpPr>
          <p:nvPr>
            <p:ph type="dt" sz="half" idx="10"/>
          </p:nvPr>
        </p:nvSpPr>
        <p:spPr/>
        <p:txBody>
          <a:bodyPr/>
          <a:lstStyle/>
          <a:p>
            <a:fld id="{E47A52C0-D37A-114F-AA74-D4F709830EC4}" type="datetimeFigureOut">
              <a:rPr lang="it-IT" smtClean="0"/>
              <a:t>18/12/21</a:t>
            </a:fld>
            <a:endParaRPr lang="it-IT"/>
          </a:p>
        </p:txBody>
      </p:sp>
      <p:sp>
        <p:nvSpPr>
          <p:cNvPr id="4" name="Segnaposto piè di pagina 3">
            <a:extLst>
              <a:ext uri="{FF2B5EF4-FFF2-40B4-BE49-F238E27FC236}">
                <a16:creationId xmlns:a16="http://schemas.microsoft.com/office/drawing/2014/main" id="{C61909B4-AE47-1642-AF6D-C5B8BDF7F0E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C9C32B7-A295-4D4A-8DCB-F30580029BAA}"/>
              </a:ext>
            </a:extLst>
          </p:cNvPr>
          <p:cNvSpPr>
            <a:spLocks noGrp="1"/>
          </p:cNvSpPr>
          <p:nvPr>
            <p:ph type="sldNum" sz="quarter" idx="12"/>
          </p:nvPr>
        </p:nvSpPr>
        <p:spPr/>
        <p:txBody>
          <a:bodyPr/>
          <a:lstStyle/>
          <a:p>
            <a:fld id="{C1F37257-2318-2242-A3B7-9B95D930AB19}" type="slidenum">
              <a:rPr lang="it-IT" smtClean="0"/>
              <a:t>‹N›</a:t>
            </a:fld>
            <a:endParaRPr lang="it-IT"/>
          </a:p>
        </p:txBody>
      </p:sp>
    </p:spTree>
    <p:extLst>
      <p:ext uri="{BB962C8B-B14F-4D97-AF65-F5344CB8AC3E}">
        <p14:creationId xmlns:p14="http://schemas.microsoft.com/office/powerpoint/2010/main" val="4120715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5DDBA7C-A84C-2149-ABD9-A5018D4E76CC}"/>
              </a:ext>
            </a:extLst>
          </p:cNvPr>
          <p:cNvSpPr>
            <a:spLocks noGrp="1"/>
          </p:cNvSpPr>
          <p:nvPr>
            <p:ph type="dt" sz="half" idx="10"/>
          </p:nvPr>
        </p:nvSpPr>
        <p:spPr/>
        <p:txBody>
          <a:bodyPr/>
          <a:lstStyle/>
          <a:p>
            <a:fld id="{E47A52C0-D37A-114F-AA74-D4F709830EC4}" type="datetimeFigureOut">
              <a:rPr lang="it-IT" smtClean="0"/>
              <a:t>18/12/21</a:t>
            </a:fld>
            <a:endParaRPr lang="it-IT"/>
          </a:p>
        </p:txBody>
      </p:sp>
      <p:sp>
        <p:nvSpPr>
          <p:cNvPr id="3" name="Segnaposto piè di pagina 2">
            <a:extLst>
              <a:ext uri="{FF2B5EF4-FFF2-40B4-BE49-F238E27FC236}">
                <a16:creationId xmlns:a16="http://schemas.microsoft.com/office/drawing/2014/main" id="{7160F245-E8A8-1D44-B980-A7A280AA232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BD4AB733-7328-DB47-8AB4-48B3A8496F3C}"/>
              </a:ext>
            </a:extLst>
          </p:cNvPr>
          <p:cNvSpPr>
            <a:spLocks noGrp="1"/>
          </p:cNvSpPr>
          <p:nvPr>
            <p:ph type="sldNum" sz="quarter" idx="12"/>
          </p:nvPr>
        </p:nvSpPr>
        <p:spPr/>
        <p:txBody>
          <a:bodyPr/>
          <a:lstStyle/>
          <a:p>
            <a:fld id="{C1F37257-2318-2242-A3B7-9B95D930AB19}" type="slidenum">
              <a:rPr lang="it-IT" smtClean="0"/>
              <a:t>‹N›</a:t>
            </a:fld>
            <a:endParaRPr lang="it-IT"/>
          </a:p>
        </p:txBody>
      </p:sp>
    </p:spTree>
    <p:extLst>
      <p:ext uri="{BB962C8B-B14F-4D97-AF65-F5344CB8AC3E}">
        <p14:creationId xmlns:p14="http://schemas.microsoft.com/office/powerpoint/2010/main" val="3727438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AB072C-863E-3742-90AD-33BAD9036CE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2CE1796-C4FC-4540-A26A-C7AB757FE3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C8BAF6A5-CCB8-024A-9866-E86FF86C36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0CBE960-C58D-9042-AD5D-85556EC72743}"/>
              </a:ext>
            </a:extLst>
          </p:cNvPr>
          <p:cNvSpPr>
            <a:spLocks noGrp="1"/>
          </p:cNvSpPr>
          <p:nvPr>
            <p:ph type="dt" sz="half" idx="10"/>
          </p:nvPr>
        </p:nvSpPr>
        <p:spPr/>
        <p:txBody>
          <a:bodyPr/>
          <a:lstStyle/>
          <a:p>
            <a:fld id="{E47A52C0-D37A-114F-AA74-D4F709830EC4}" type="datetimeFigureOut">
              <a:rPr lang="it-IT" smtClean="0"/>
              <a:t>18/12/21</a:t>
            </a:fld>
            <a:endParaRPr lang="it-IT"/>
          </a:p>
        </p:txBody>
      </p:sp>
      <p:sp>
        <p:nvSpPr>
          <p:cNvPr id="6" name="Segnaposto piè di pagina 5">
            <a:extLst>
              <a:ext uri="{FF2B5EF4-FFF2-40B4-BE49-F238E27FC236}">
                <a16:creationId xmlns:a16="http://schemas.microsoft.com/office/drawing/2014/main" id="{26784032-3550-E04F-B336-8F026474C1D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F52E6E1-BE1E-AC46-9283-68AE954E85AA}"/>
              </a:ext>
            </a:extLst>
          </p:cNvPr>
          <p:cNvSpPr>
            <a:spLocks noGrp="1"/>
          </p:cNvSpPr>
          <p:nvPr>
            <p:ph type="sldNum" sz="quarter" idx="12"/>
          </p:nvPr>
        </p:nvSpPr>
        <p:spPr/>
        <p:txBody>
          <a:bodyPr/>
          <a:lstStyle/>
          <a:p>
            <a:fld id="{C1F37257-2318-2242-A3B7-9B95D930AB19}" type="slidenum">
              <a:rPr lang="it-IT" smtClean="0"/>
              <a:t>‹N›</a:t>
            </a:fld>
            <a:endParaRPr lang="it-IT"/>
          </a:p>
        </p:txBody>
      </p:sp>
    </p:spTree>
    <p:extLst>
      <p:ext uri="{BB962C8B-B14F-4D97-AF65-F5344CB8AC3E}">
        <p14:creationId xmlns:p14="http://schemas.microsoft.com/office/powerpoint/2010/main" val="2647920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384F66-6776-344D-A550-C80C2B6C914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D0B0D2B-7DD8-DA43-9B3A-45751596E7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970204D-70A9-A140-AB94-70D16BAE7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521F2C4-10C9-8641-BCF6-C0D57B3ABDE0}"/>
              </a:ext>
            </a:extLst>
          </p:cNvPr>
          <p:cNvSpPr>
            <a:spLocks noGrp="1"/>
          </p:cNvSpPr>
          <p:nvPr>
            <p:ph type="dt" sz="half" idx="10"/>
          </p:nvPr>
        </p:nvSpPr>
        <p:spPr/>
        <p:txBody>
          <a:bodyPr/>
          <a:lstStyle/>
          <a:p>
            <a:fld id="{E47A52C0-D37A-114F-AA74-D4F709830EC4}" type="datetimeFigureOut">
              <a:rPr lang="it-IT" smtClean="0"/>
              <a:t>18/12/21</a:t>
            </a:fld>
            <a:endParaRPr lang="it-IT"/>
          </a:p>
        </p:txBody>
      </p:sp>
      <p:sp>
        <p:nvSpPr>
          <p:cNvPr id="6" name="Segnaposto piè di pagina 5">
            <a:extLst>
              <a:ext uri="{FF2B5EF4-FFF2-40B4-BE49-F238E27FC236}">
                <a16:creationId xmlns:a16="http://schemas.microsoft.com/office/drawing/2014/main" id="{BD40C210-CC40-CB4D-8EBC-B16A1443485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8057784-E5C0-A04E-9DCA-17B55915EE32}"/>
              </a:ext>
            </a:extLst>
          </p:cNvPr>
          <p:cNvSpPr>
            <a:spLocks noGrp="1"/>
          </p:cNvSpPr>
          <p:nvPr>
            <p:ph type="sldNum" sz="quarter" idx="12"/>
          </p:nvPr>
        </p:nvSpPr>
        <p:spPr/>
        <p:txBody>
          <a:bodyPr/>
          <a:lstStyle/>
          <a:p>
            <a:fld id="{C1F37257-2318-2242-A3B7-9B95D930AB19}" type="slidenum">
              <a:rPr lang="it-IT" smtClean="0"/>
              <a:t>‹N›</a:t>
            </a:fld>
            <a:endParaRPr lang="it-IT"/>
          </a:p>
        </p:txBody>
      </p:sp>
    </p:spTree>
    <p:extLst>
      <p:ext uri="{BB962C8B-B14F-4D97-AF65-F5344CB8AC3E}">
        <p14:creationId xmlns:p14="http://schemas.microsoft.com/office/powerpoint/2010/main" val="3208756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3D684C8-1F53-9046-ADFF-4C555BE25D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222C9AF-93D9-F842-B6D2-4BDE9EA5A6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E8292B4-8EF0-F64D-9F2B-9CA78BCF44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A52C0-D37A-114F-AA74-D4F709830EC4}" type="datetimeFigureOut">
              <a:rPr lang="it-IT" smtClean="0"/>
              <a:t>18/12/21</a:t>
            </a:fld>
            <a:endParaRPr lang="it-IT"/>
          </a:p>
        </p:txBody>
      </p:sp>
      <p:sp>
        <p:nvSpPr>
          <p:cNvPr id="5" name="Segnaposto piè di pagina 4">
            <a:extLst>
              <a:ext uri="{FF2B5EF4-FFF2-40B4-BE49-F238E27FC236}">
                <a16:creationId xmlns:a16="http://schemas.microsoft.com/office/drawing/2014/main" id="{B9F79FF0-7132-1041-804D-47AEC79E85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A85E2DA-45C7-1A47-907B-8C399967F1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37257-2318-2242-A3B7-9B95D930AB19}" type="slidenum">
              <a:rPr lang="it-IT" smtClean="0"/>
              <a:t>‹N›</a:t>
            </a:fld>
            <a:endParaRPr lang="it-IT"/>
          </a:p>
        </p:txBody>
      </p:sp>
    </p:spTree>
    <p:extLst>
      <p:ext uri="{BB962C8B-B14F-4D97-AF65-F5344CB8AC3E}">
        <p14:creationId xmlns:p14="http://schemas.microsoft.com/office/powerpoint/2010/main" val="3818850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693093-2352-D34E-835D-64BA3BF3621F}"/>
              </a:ext>
            </a:extLst>
          </p:cNvPr>
          <p:cNvSpPr>
            <a:spLocks noGrp="1"/>
          </p:cNvSpPr>
          <p:nvPr>
            <p:ph type="ctrTitle"/>
          </p:nvPr>
        </p:nvSpPr>
        <p:spPr>
          <a:xfrm>
            <a:off x="1524000" y="-787400"/>
            <a:ext cx="9144000" cy="2387600"/>
          </a:xfrm>
        </p:spPr>
        <p:txBody>
          <a:bodyPr>
            <a:normAutofit/>
          </a:bodyPr>
          <a:lstStyle/>
          <a:p>
            <a:r>
              <a:rPr lang="it-IT" sz="3200" dirty="0">
                <a:solidFill>
                  <a:srgbClr val="C00000"/>
                </a:solidFill>
                <a:latin typeface="Zapfino" panose="03030300040707070C03" pitchFamily="66" charset="77"/>
              </a:rPr>
              <a:t>Se Vince La Mafia?...</a:t>
            </a:r>
          </a:p>
        </p:txBody>
      </p:sp>
      <p:sp>
        <p:nvSpPr>
          <p:cNvPr id="3" name="Sottotitolo 2">
            <a:extLst>
              <a:ext uri="{FF2B5EF4-FFF2-40B4-BE49-F238E27FC236}">
                <a16:creationId xmlns:a16="http://schemas.microsoft.com/office/drawing/2014/main" id="{A2297535-B9C3-6A45-A3E7-223E878CBCDE}"/>
              </a:ext>
            </a:extLst>
          </p:cNvPr>
          <p:cNvSpPr>
            <a:spLocks noGrp="1"/>
          </p:cNvSpPr>
          <p:nvPr>
            <p:ph type="subTitle" idx="1"/>
          </p:nvPr>
        </p:nvSpPr>
        <p:spPr>
          <a:xfrm>
            <a:off x="1613647" y="1871848"/>
            <a:ext cx="9341224" cy="4322763"/>
          </a:xfrm>
        </p:spPr>
        <p:txBody>
          <a:bodyPr>
            <a:normAutofit/>
          </a:bodyPr>
          <a:lstStyle/>
          <a:p>
            <a:endParaRPr lang="it-IT" dirty="0"/>
          </a:p>
          <a:p>
            <a:endParaRPr lang="it-IT" dirty="0">
              <a:latin typeface="MV Boli" panose="02000500030200090000" pitchFamily="2" charset="0"/>
              <a:cs typeface="MV Boli" panose="02000500030200090000" pitchFamily="2" charset="0"/>
            </a:endParaRPr>
          </a:p>
          <a:p>
            <a:r>
              <a:rPr lang="it-IT" dirty="0">
                <a:latin typeface="MV Boli" panose="02000500030200090000" pitchFamily="2" charset="0"/>
                <a:cs typeface="MV Boli" panose="02000500030200090000" pitchFamily="2" charset="0"/>
              </a:rPr>
              <a:t>Autore: Davide Mattiello</a:t>
            </a:r>
          </a:p>
          <a:p>
            <a:endParaRPr lang="it-IT" dirty="0">
              <a:latin typeface="MV Boli" panose="02000500030200090000" pitchFamily="2" charset="0"/>
              <a:cs typeface="MV Boli" panose="02000500030200090000" pitchFamily="2" charset="0"/>
            </a:endParaRPr>
          </a:p>
          <a:p>
            <a:endParaRPr lang="it-IT" dirty="0">
              <a:latin typeface="MV Boli" panose="02000500030200090000" pitchFamily="2" charset="0"/>
              <a:cs typeface="MV Boli" panose="02000500030200090000" pitchFamily="2" charset="0"/>
            </a:endParaRPr>
          </a:p>
          <a:p>
            <a:r>
              <a:rPr lang="it-IT" dirty="0">
                <a:latin typeface="MV Boli" panose="02000500030200090000" pitchFamily="2" charset="0"/>
                <a:cs typeface="MV Boli" panose="02000500030200090000" pitchFamily="2" charset="0"/>
              </a:rPr>
              <a:t>Se vince la mafia è un libro che parla della situazione che potrebbe avvenire nel 2112 se la mafia avesse la meglio…</a:t>
            </a:r>
          </a:p>
        </p:txBody>
      </p:sp>
    </p:spTree>
    <p:extLst>
      <p:ext uri="{BB962C8B-B14F-4D97-AF65-F5344CB8AC3E}">
        <p14:creationId xmlns:p14="http://schemas.microsoft.com/office/powerpoint/2010/main" val="2204839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DD7CB6F-396C-924D-AF9C-1150A6F9575A}"/>
              </a:ext>
            </a:extLst>
          </p:cNvPr>
          <p:cNvSpPr>
            <a:spLocks noGrp="1"/>
          </p:cNvSpPr>
          <p:nvPr>
            <p:ph idx="1"/>
          </p:nvPr>
        </p:nvSpPr>
        <p:spPr>
          <a:xfrm>
            <a:off x="573741" y="259976"/>
            <a:ext cx="10780059" cy="5916987"/>
          </a:xfrm>
        </p:spPr>
        <p:txBody>
          <a:bodyPr/>
          <a:lstStyle/>
          <a:p>
            <a:pPr marL="0" indent="0">
              <a:buNone/>
            </a:pPr>
            <a:endParaRPr lang="it-IT" dirty="0"/>
          </a:p>
          <a:p>
            <a:pPr marL="0" indent="0">
              <a:buNone/>
            </a:pPr>
            <a:r>
              <a:rPr lang="it-IT" dirty="0">
                <a:latin typeface="MV Boli" panose="02000500030200090000" pitchFamily="2" charset="0"/>
                <a:cs typeface="MV Boli" panose="02000500030200090000" pitchFamily="2" charset="0"/>
              </a:rPr>
              <a:t>Questo libro è un romanzo distopico, in cui l’Italia di un futuro non troppo lontano, la mafia regna sovrana. Le leggi della nostra Costituzione lasciano spazio al codice d’onore dei mafiosi.</a:t>
            </a:r>
          </a:p>
          <a:p>
            <a:pPr marL="0" indent="0">
              <a:buNone/>
            </a:pPr>
            <a:endParaRPr lang="it-IT" dirty="0">
              <a:latin typeface="MV Boli" panose="02000500030200090000" pitchFamily="2" charset="0"/>
              <a:cs typeface="MV Boli" panose="02000500030200090000" pitchFamily="2" charset="0"/>
            </a:endParaRPr>
          </a:p>
          <a:p>
            <a:pPr marL="0" indent="0">
              <a:buNone/>
            </a:pPr>
            <a:r>
              <a:rPr lang="it-IT" dirty="0">
                <a:latin typeface="MV Boli" panose="02000500030200090000" pitchFamily="2" charset="0"/>
                <a:cs typeface="MV Boli" panose="02000500030200090000" pitchFamily="2" charset="0"/>
              </a:rPr>
              <a:t>La storia si svolge in un carcere di massima sicurezza in cui un giovane ragazzo incontra un giudice anziano, in cella per la sua resistenza ai mafiosi. Il giudice racconta com’era l’Italia prima di arrendersi. Com’era il mondo prima che il codice penale venisse soppiantato dal codice d’onore. In questo libro la mafia trionfa e ci mostra i suoi muscoli dopati dalla paura di chi non riesce ad attraversare il bosco di notte e si affida al cacciatore di turno.</a:t>
            </a:r>
          </a:p>
        </p:txBody>
      </p:sp>
    </p:spTree>
    <p:extLst>
      <p:ext uri="{BB962C8B-B14F-4D97-AF65-F5344CB8AC3E}">
        <p14:creationId xmlns:p14="http://schemas.microsoft.com/office/powerpoint/2010/main" val="3104791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FB6150-69EA-0A40-88F1-6974F0E86063}"/>
              </a:ext>
            </a:extLst>
          </p:cNvPr>
          <p:cNvSpPr>
            <a:spLocks noGrp="1"/>
          </p:cNvSpPr>
          <p:nvPr>
            <p:ph type="title"/>
          </p:nvPr>
        </p:nvSpPr>
        <p:spPr/>
        <p:txBody>
          <a:bodyPr>
            <a:normAutofit fontScale="90000"/>
          </a:bodyPr>
          <a:lstStyle/>
          <a:p>
            <a:r>
              <a:rPr lang="it-IT" dirty="0">
                <a:solidFill>
                  <a:srgbClr val="9B0A00"/>
                </a:solidFill>
                <a:latin typeface="Zapfino" panose="03030300040707070C03" pitchFamily="66" charset="77"/>
              </a:rPr>
              <a:t>Il mio pensiero…</a:t>
            </a:r>
          </a:p>
        </p:txBody>
      </p:sp>
      <p:sp>
        <p:nvSpPr>
          <p:cNvPr id="3" name="Segnaposto contenuto 2">
            <a:extLst>
              <a:ext uri="{FF2B5EF4-FFF2-40B4-BE49-F238E27FC236}">
                <a16:creationId xmlns:a16="http://schemas.microsoft.com/office/drawing/2014/main" id="{2B15C6B0-C53A-B247-BDE0-324BAB18FCB7}"/>
              </a:ext>
            </a:extLst>
          </p:cNvPr>
          <p:cNvSpPr>
            <a:spLocks noGrp="1"/>
          </p:cNvSpPr>
          <p:nvPr>
            <p:ph idx="1"/>
          </p:nvPr>
        </p:nvSpPr>
        <p:spPr/>
        <p:txBody>
          <a:bodyPr/>
          <a:lstStyle/>
          <a:p>
            <a:pPr marL="0" indent="0">
              <a:buNone/>
            </a:pPr>
            <a:r>
              <a:rPr lang="it-IT" dirty="0">
                <a:latin typeface="MV Boli" panose="02000500030200090000" pitchFamily="2" charset="0"/>
                <a:cs typeface="MV Boli" panose="02000500030200090000" pitchFamily="2" charset="0"/>
              </a:rPr>
              <a:t>Secondo il mio punto di vista penso che il libro in sé sia molto affascinante e molto intrigante, ma anche un libro che fa riflettere molto.</a:t>
            </a:r>
          </a:p>
          <a:p>
            <a:pPr marL="0" indent="0">
              <a:buNone/>
            </a:pPr>
            <a:endParaRPr lang="it-IT" dirty="0">
              <a:latin typeface="MV Boli" panose="02000500030200090000" pitchFamily="2" charset="0"/>
              <a:cs typeface="MV Boli" panose="02000500030200090000" pitchFamily="2" charset="0"/>
            </a:endParaRPr>
          </a:p>
          <a:p>
            <a:pPr marL="0" indent="0">
              <a:buNone/>
            </a:pPr>
            <a:r>
              <a:rPr lang="it-IT" dirty="0">
                <a:latin typeface="MV Boli" panose="02000500030200090000" pitchFamily="2" charset="0"/>
                <a:cs typeface="MV Boli" panose="02000500030200090000" pitchFamily="2" charset="0"/>
              </a:rPr>
              <a:t>L’autore sembra dirci attenti, basta poco per trovarci in una società che non credevamo possibile. Se vince la mafia è un libro di speranza, è un libro che ci arriva dal futuro per raccontarci il nostro presente, un equilibrista che cammina sul filo del rasoio.</a:t>
            </a:r>
          </a:p>
        </p:txBody>
      </p:sp>
    </p:spTree>
    <p:extLst>
      <p:ext uri="{BB962C8B-B14F-4D97-AF65-F5344CB8AC3E}">
        <p14:creationId xmlns:p14="http://schemas.microsoft.com/office/powerpoint/2010/main" val="874022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3756DA-4ACF-1343-91B8-C1C6A263727F}"/>
              </a:ext>
            </a:extLst>
          </p:cNvPr>
          <p:cNvSpPr>
            <a:spLocks noGrp="1"/>
          </p:cNvSpPr>
          <p:nvPr>
            <p:ph type="title"/>
          </p:nvPr>
        </p:nvSpPr>
        <p:spPr>
          <a:xfrm>
            <a:off x="838200" y="266514"/>
            <a:ext cx="10515600" cy="1325563"/>
          </a:xfrm>
        </p:spPr>
        <p:txBody>
          <a:bodyPr>
            <a:normAutofit fontScale="90000"/>
          </a:bodyPr>
          <a:lstStyle/>
          <a:p>
            <a:r>
              <a:rPr lang="it-IT" dirty="0">
                <a:solidFill>
                  <a:srgbClr val="9B0A00"/>
                </a:solidFill>
                <a:latin typeface="Zapfino" panose="03030300040707070C03" pitchFamily="66" charset="77"/>
              </a:rPr>
              <a:t>Conclusione</a:t>
            </a:r>
          </a:p>
        </p:txBody>
      </p:sp>
      <p:sp>
        <p:nvSpPr>
          <p:cNvPr id="3" name="Segnaposto contenuto 2">
            <a:extLst>
              <a:ext uri="{FF2B5EF4-FFF2-40B4-BE49-F238E27FC236}">
                <a16:creationId xmlns:a16="http://schemas.microsoft.com/office/drawing/2014/main" id="{F0017D34-9FA6-E346-8AD2-3BC91D3A4C25}"/>
              </a:ext>
            </a:extLst>
          </p:cNvPr>
          <p:cNvSpPr>
            <a:spLocks noGrp="1"/>
          </p:cNvSpPr>
          <p:nvPr>
            <p:ph idx="1"/>
          </p:nvPr>
        </p:nvSpPr>
        <p:spPr>
          <a:xfrm>
            <a:off x="692523" y="1290917"/>
            <a:ext cx="11096065" cy="5378824"/>
          </a:xfrm>
        </p:spPr>
        <p:txBody>
          <a:bodyPr>
            <a:normAutofit/>
          </a:bodyPr>
          <a:lstStyle/>
          <a:p>
            <a:pPr marL="0" indent="0">
              <a:buNone/>
            </a:pPr>
            <a:r>
              <a:rPr lang="it-IT" dirty="0">
                <a:latin typeface="MV Boli" panose="02000500030200090000" pitchFamily="2" charset="0"/>
                <a:cs typeface="MV Boli" panose="02000500030200090000" pitchFamily="2" charset="0"/>
              </a:rPr>
              <a:t>In conclusione possiamo dire che anche se il tema sia noioso è un libro che ci fa riflettere anche secondo il punto di vista politico.</a:t>
            </a:r>
          </a:p>
          <a:p>
            <a:pPr marL="0" indent="0">
              <a:buNone/>
            </a:pPr>
            <a:r>
              <a:rPr lang="it-IT" dirty="0">
                <a:latin typeface="MV Boli" panose="02000500030200090000" pitchFamily="2" charset="0"/>
                <a:cs typeface="MV Boli" panose="02000500030200090000" pitchFamily="2" charset="0"/>
              </a:rPr>
              <a:t>Oggi purtroppo anche se ci impegnassimo molto non riusciremmo a fermare la mafia poiché dovremmo avere l’aiuto di moltissime persone per riuscire nell’impresa.</a:t>
            </a:r>
          </a:p>
          <a:p>
            <a:pPr marL="0" indent="0">
              <a:buNone/>
            </a:pPr>
            <a:r>
              <a:rPr lang="it-IT" dirty="0">
                <a:latin typeface="MV Boli" panose="02000500030200090000" pitchFamily="2" charset="0"/>
                <a:cs typeface="MV Boli" panose="02000500030200090000" pitchFamily="2" charset="0"/>
              </a:rPr>
              <a:t>Inoltre ho notato che la mafia sia simile ai talebani solo per alcuni aspetti cioè ad esempio il fatto di voler governare singolarmente e avere tutto sotto il proprio controllo quando e come vogliono.</a:t>
            </a:r>
          </a:p>
          <a:p>
            <a:pPr marL="0" indent="0">
              <a:buNone/>
            </a:pPr>
            <a:r>
              <a:rPr lang="it-IT" dirty="0">
                <a:latin typeface="MV Boli" panose="02000500030200090000" pitchFamily="2" charset="0"/>
                <a:cs typeface="MV Boli" panose="02000500030200090000" pitchFamily="2" charset="0"/>
              </a:rPr>
              <a:t>Ps: ricordatevi che noi siamo la generazione del futuro e se non cedessimo alla mafia riusciremmo a fermarla</a:t>
            </a:r>
          </a:p>
        </p:txBody>
      </p:sp>
    </p:spTree>
    <p:extLst>
      <p:ext uri="{BB962C8B-B14F-4D97-AF65-F5344CB8AC3E}">
        <p14:creationId xmlns:p14="http://schemas.microsoft.com/office/powerpoint/2010/main" val="3779498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219DC0-E5BA-394C-B9D9-1280C1272D38}"/>
              </a:ext>
            </a:extLst>
          </p:cNvPr>
          <p:cNvSpPr>
            <a:spLocks noGrp="1"/>
          </p:cNvSpPr>
          <p:nvPr>
            <p:ph type="title"/>
          </p:nvPr>
        </p:nvSpPr>
        <p:spPr>
          <a:xfrm>
            <a:off x="2030505" y="2766218"/>
            <a:ext cx="10515600" cy="1325563"/>
          </a:xfrm>
        </p:spPr>
        <p:txBody>
          <a:bodyPr>
            <a:normAutofit fontScale="90000"/>
          </a:bodyPr>
          <a:lstStyle/>
          <a:p>
            <a:r>
              <a:rPr lang="it-IT" dirty="0">
                <a:solidFill>
                  <a:srgbClr val="C00000"/>
                </a:solidFill>
                <a:latin typeface="Zapfino" panose="03030300040707070C03" pitchFamily="66" charset="77"/>
              </a:rPr>
              <a:t>Grazie Per L’attenzione</a:t>
            </a:r>
          </a:p>
        </p:txBody>
      </p:sp>
      <p:sp>
        <p:nvSpPr>
          <p:cNvPr id="3" name="Segnaposto contenuto 2">
            <a:extLst>
              <a:ext uri="{FF2B5EF4-FFF2-40B4-BE49-F238E27FC236}">
                <a16:creationId xmlns:a16="http://schemas.microsoft.com/office/drawing/2014/main" id="{149E40C0-1FD8-1940-9D20-7746E426626A}"/>
              </a:ext>
            </a:extLst>
          </p:cNvPr>
          <p:cNvSpPr>
            <a:spLocks noGrp="1"/>
          </p:cNvSpPr>
          <p:nvPr>
            <p:ph idx="1"/>
          </p:nvPr>
        </p:nvSpPr>
        <p:spPr>
          <a:xfrm>
            <a:off x="8243048" y="3815789"/>
            <a:ext cx="10515600" cy="4351338"/>
          </a:xfrm>
        </p:spPr>
        <p:txBody>
          <a:bodyPr>
            <a:normAutofit/>
          </a:bodyPr>
          <a:lstStyle/>
          <a:p>
            <a:pPr marL="0" indent="0">
              <a:buNone/>
            </a:pPr>
            <a:r>
              <a:rPr lang="it-IT" sz="2400" dirty="0">
                <a:latin typeface="MV Boli" panose="02000500030200090000" pitchFamily="2" charset="0"/>
                <a:cs typeface="MV Boli" panose="02000500030200090000" pitchFamily="2" charset="0"/>
              </a:rPr>
              <a:t>Andrea &lt;3</a:t>
            </a:r>
          </a:p>
        </p:txBody>
      </p:sp>
    </p:spTree>
    <p:extLst>
      <p:ext uri="{BB962C8B-B14F-4D97-AF65-F5344CB8AC3E}">
        <p14:creationId xmlns:p14="http://schemas.microsoft.com/office/powerpoint/2010/main" val="12920966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345</Words>
  <Application>Microsoft Macintosh PowerPoint</Application>
  <PresentationFormat>Widescreen</PresentationFormat>
  <Paragraphs>22</Paragraphs>
  <Slides>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vt:i4>
      </vt:variant>
    </vt:vector>
  </HeadingPairs>
  <TitlesOfParts>
    <vt:vector size="11" baseType="lpstr">
      <vt:lpstr>Arial</vt:lpstr>
      <vt:lpstr>Calibri</vt:lpstr>
      <vt:lpstr>Calibri Light</vt:lpstr>
      <vt:lpstr>MV Boli</vt:lpstr>
      <vt:lpstr>Zapfino</vt:lpstr>
      <vt:lpstr>Tema di Office</vt:lpstr>
      <vt:lpstr>Se Vince La Mafia?...</vt:lpstr>
      <vt:lpstr>Presentazione standard di PowerPoint</vt:lpstr>
      <vt:lpstr>Il mio pensiero…</vt:lpstr>
      <vt:lpstr>Conclusione</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 Vince La Mafia?...</dc:title>
  <dc:creator>Genny Pelagio</dc:creator>
  <cp:lastModifiedBy>Genny Pelagio</cp:lastModifiedBy>
  <cp:revision>1</cp:revision>
  <dcterms:created xsi:type="dcterms:W3CDTF">2021-12-18T13:48:04Z</dcterms:created>
  <dcterms:modified xsi:type="dcterms:W3CDTF">2021-12-18T14:24:45Z</dcterms:modified>
</cp:coreProperties>
</file>